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56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61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31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7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2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10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236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86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30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621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44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9F8F-652B-49F2-BD36-E1CAE61DD802}" type="datetimeFigureOut">
              <a:rPr lang="de-DE" smtClean="0"/>
              <a:t>15.01.2019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D8167-38D1-4788-AE30-A26CA52D6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2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B6A2DB7B-C4F4-48BA-8354-C598F29B0BC7}"/>
              </a:ext>
            </a:extLst>
          </p:cNvPr>
          <p:cNvSpPr/>
          <p:nvPr/>
        </p:nvSpPr>
        <p:spPr>
          <a:xfrm>
            <a:off x="4508529" y="3066070"/>
            <a:ext cx="866775" cy="23812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7" name="Gruppieren 146"/>
          <p:cNvGrpSpPr/>
          <p:nvPr/>
        </p:nvGrpSpPr>
        <p:grpSpPr>
          <a:xfrm>
            <a:off x="725379" y="1742493"/>
            <a:ext cx="5926276" cy="2734490"/>
            <a:chOff x="169930" y="1426464"/>
            <a:chExt cx="5240253" cy="2337545"/>
          </a:xfrm>
        </p:grpSpPr>
        <p:cxnSp>
          <p:nvCxnSpPr>
            <p:cNvPr id="61" name="Gerade Verbindung 60"/>
            <p:cNvCxnSpPr/>
            <p:nvPr/>
          </p:nvCxnSpPr>
          <p:spPr>
            <a:xfrm>
              <a:off x="1078992" y="2231136"/>
              <a:ext cx="941832" cy="128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/>
          </p:nvCxnSpPr>
          <p:spPr>
            <a:xfrm>
              <a:off x="1014984" y="3300984"/>
              <a:ext cx="941832" cy="128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>
            <a:xfrm flipH="1">
              <a:off x="1453896" y="2295144"/>
              <a:ext cx="54864" cy="10607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>
              <a:cxnSpLocks/>
            </p:cNvCxnSpPr>
            <p:nvPr/>
          </p:nvCxnSpPr>
          <p:spPr>
            <a:xfrm flipV="1">
              <a:off x="1078992" y="1426465"/>
              <a:ext cx="3017520" cy="79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>
            <a:xfrm flipV="1">
              <a:off x="2002536" y="1562519"/>
              <a:ext cx="3006567" cy="79663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>
              <a:cxnSpLocks/>
            </p:cNvCxnSpPr>
            <p:nvPr/>
          </p:nvCxnSpPr>
          <p:spPr>
            <a:xfrm>
              <a:off x="4091940" y="1426464"/>
              <a:ext cx="917163" cy="1269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>
            <a:xfrm flipV="1">
              <a:off x="1947672" y="2637692"/>
              <a:ext cx="2960948" cy="7913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>
            <a:xfrm>
              <a:off x="4443984" y="2569464"/>
              <a:ext cx="466344" cy="640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 flipH="1">
              <a:off x="4443984" y="1700784"/>
              <a:ext cx="54864" cy="8778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>
            <a:xfrm flipV="1">
              <a:off x="1004835" y="3173872"/>
              <a:ext cx="454989" cy="1219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>
              <a:cxnSpLocks/>
            </p:cNvCxnSpPr>
            <p:nvPr/>
          </p:nvCxnSpPr>
          <p:spPr>
            <a:xfrm>
              <a:off x="2029968" y="3447288"/>
              <a:ext cx="509809" cy="863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>
              <a:cxnSpLocks/>
            </p:cNvCxnSpPr>
            <p:nvPr/>
          </p:nvCxnSpPr>
          <p:spPr>
            <a:xfrm>
              <a:off x="4956206" y="2653764"/>
              <a:ext cx="453977" cy="711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>
              <a:cxnSpLocks/>
            </p:cNvCxnSpPr>
            <p:nvPr/>
          </p:nvCxnSpPr>
          <p:spPr>
            <a:xfrm flipV="1">
              <a:off x="2539777" y="2739959"/>
              <a:ext cx="2870406" cy="793636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86"/>
            <p:cNvCxnSpPr/>
            <p:nvPr/>
          </p:nvCxnSpPr>
          <p:spPr>
            <a:xfrm flipH="1">
              <a:off x="566928" y="2231136"/>
              <a:ext cx="3474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 Verbindung 87"/>
            <p:cNvCxnSpPr/>
            <p:nvPr/>
          </p:nvCxnSpPr>
          <p:spPr>
            <a:xfrm flipH="1">
              <a:off x="548640" y="3300984"/>
              <a:ext cx="3474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 Verbindung 89"/>
            <p:cNvCxnSpPr/>
            <p:nvPr/>
          </p:nvCxnSpPr>
          <p:spPr>
            <a:xfrm flipH="1">
              <a:off x="713318" y="3333079"/>
              <a:ext cx="246888" cy="731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 Verbindung 90"/>
            <p:cNvCxnSpPr/>
            <p:nvPr/>
          </p:nvCxnSpPr>
          <p:spPr>
            <a:xfrm flipH="1">
              <a:off x="1618488" y="3502152"/>
              <a:ext cx="246888" cy="731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mit Pfeil 92"/>
            <p:cNvCxnSpPr/>
            <p:nvPr/>
          </p:nvCxnSpPr>
          <p:spPr>
            <a:xfrm>
              <a:off x="644463" y="2240280"/>
              <a:ext cx="9144" cy="106070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mit Pfeil 94"/>
            <p:cNvCxnSpPr>
              <a:cxnSpLocks/>
            </p:cNvCxnSpPr>
            <p:nvPr/>
          </p:nvCxnSpPr>
          <p:spPr>
            <a:xfrm>
              <a:off x="742979" y="3408373"/>
              <a:ext cx="875509" cy="15267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feld 142"/>
            <p:cNvSpPr txBox="1"/>
            <p:nvPr/>
          </p:nvSpPr>
          <p:spPr>
            <a:xfrm>
              <a:off x="3819816" y="2953165"/>
              <a:ext cx="431752" cy="31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LM Roman 10" panose="00000500000000000000" pitchFamily="50" charset="0"/>
                </a:rPr>
                <a:t>1.0</a:t>
              </a:r>
            </a:p>
          </p:txBody>
        </p:sp>
        <p:sp>
          <p:nvSpPr>
            <p:cNvPr id="144" name="Textfeld 143"/>
            <p:cNvSpPr txBox="1"/>
            <p:nvPr/>
          </p:nvSpPr>
          <p:spPr>
            <a:xfrm>
              <a:off x="900704" y="3448290"/>
              <a:ext cx="719091" cy="315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LM Roman 10" panose="00000500000000000000" pitchFamily="50" charset="0"/>
                </a:rPr>
                <a:t>0.08</a:t>
              </a:r>
            </a:p>
          </p:txBody>
        </p:sp>
        <p:sp>
          <p:nvSpPr>
            <p:cNvPr id="145" name="Textfeld 144"/>
            <p:cNvSpPr txBox="1"/>
            <p:nvPr/>
          </p:nvSpPr>
          <p:spPr>
            <a:xfrm>
              <a:off x="169930" y="2569464"/>
              <a:ext cx="719091" cy="315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LM Roman 10" panose="00000500000000000000" pitchFamily="50" charset="0"/>
                </a:rPr>
                <a:t>0.12</a:t>
              </a:r>
            </a:p>
          </p:txBody>
        </p:sp>
        <p:sp>
          <p:nvSpPr>
            <p:cNvPr id="86" name="Textfeld 85"/>
            <p:cNvSpPr txBox="1"/>
            <p:nvPr/>
          </p:nvSpPr>
          <p:spPr>
            <a:xfrm>
              <a:off x="2221080" y="2649121"/>
              <a:ext cx="874865" cy="315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LM Roman 10" panose="00000500000000000000" pitchFamily="50" charset="0"/>
                </a:rPr>
                <a:t>0° fibre</a:t>
              </a:r>
            </a:p>
          </p:txBody>
        </p:sp>
        <p:cxnSp>
          <p:nvCxnSpPr>
            <p:cNvPr id="65" name="Gerade Verbindung 64"/>
            <p:cNvCxnSpPr/>
            <p:nvPr/>
          </p:nvCxnSpPr>
          <p:spPr>
            <a:xfrm flipV="1">
              <a:off x="1472184" y="2551176"/>
              <a:ext cx="2999232" cy="7955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rade Verbindung 71">
              <a:extLst>
                <a:ext uri="{FF2B5EF4-FFF2-40B4-BE49-F238E27FC236}">
                  <a16:creationId xmlns:a16="http://schemas.microsoft.com/office/drawing/2014/main" id="{35F47B5D-539B-4DA3-B2FC-EF0F92E49BBD}"/>
                </a:ext>
              </a:extLst>
            </p:cNvPr>
            <p:cNvCxnSpPr/>
            <p:nvPr/>
          </p:nvCxnSpPr>
          <p:spPr>
            <a:xfrm flipV="1">
              <a:off x="1508759" y="1497439"/>
              <a:ext cx="2960948" cy="791308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0" name="Gerade Verbindung mit Pfeil 149"/>
          <p:cNvCxnSpPr/>
          <p:nvPr/>
        </p:nvCxnSpPr>
        <p:spPr>
          <a:xfrm flipV="1">
            <a:off x="2696389" y="4584737"/>
            <a:ext cx="594804" cy="23969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mit Pfeil 151"/>
          <p:cNvCxnSpPr/>
          <p:nvPr/>
        </p:nvCxnSpPr>
        <p:spPr>
          <a:xfrm flipH="1" flipV="1">
            <a:off x="2163561" y="4717903"/>
            <a:ext cx="541539" cy="10653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Gerade Verbindung mit Pfeil 153"/>
          <p:cNvCxnSpPr/>
          <p:nvPr/>
        </p:nvCxnSpPr>
        <p:spPr>
          <a:xfrm flipV="1">
            <a:off x="2677388" y="4407543"/>
            <a:ext cx="8878" cy="41725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6" name="Textfeld 155"/>
              <p:cNvSpPr txBox="1"/>
              <p:nvPr/>
            </p:nvSpPr>
            <p:spPr>
              <a:xfrm>
                <a:off x="3245559" y="4360643"/>
                <a:ext cx="3373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i="0" dirty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de-DE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156" name="Textfeld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559" y="4360643"/>
                <a:ext cx="33735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Textfeld 158"/>
              <p:cNvSpPr txBox="1"/>
              <p:nvPr/>
            </p:nvSpPr>
            <p:spPr>
              <a:xfrm>
                <a:off x="1951213" y="4419917"/>
                <a:ext cx="3373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i="0" dirty="0" smtClean="0">
                          <a:latin typeface="Cambria Math" panose="02040503050406030204" pitchFamily="18" charset="0"/>
                        </a:rPr>
                        <m:t>Y</m:t>
                      </m:r>
                    </m:oMath>
                  </m:oMathPara>
                </a14:m>
                <a:endParaRPr lang="de-DE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159" name="Textfeld 1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213" y="4419917"/>
                <a:ext cx="33735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Textfeld 159"/>
              <p:cNvSpPr txBox="1"/>
              <p:nvPr/>
            </p:nvSpPr>
            <p:spPr>
              <a:xfrm>
                <a:off x="2677747" y="4184884"/>
                <a:ext cx="3373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i="0" dirty="0" smtClean="0">
                          <a:latin typeface="Cambria Math" panose="02040503050406030204" pitchFamily="18" charset="0"/>
                        </a:rPr>
                        <m:t>Z</m:t>
                      </m:r>
                    </m:oMath>
                  </m:oMathPara>
                </a14:m>
                <a:endParaRPr lang="de-DE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160" name="Textfeld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747" y="4184884"/>
                <a:ext cx="33735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Gerade Verbindung mit Pfeil 11"/>
          <p:cNvCxnSpPr/>
          <p:nvPr/>
        </p:nvCxnSpPr>
        <p:spPr>
          <a:xfrm flipH="1">
            <a:off x="3711358" y="3562564"/>
            <a:ext cx="488274" cy="14204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H="1">
            <a:off x="3894706" y="3199820"/>
            <a:ext cx="470518" cy="13316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Ellipse 97">
            <a:extLst>
              <a:ext uri="{FF2B5EF4-FFF2-40B4-BE49-F238E27FC236}">
                <a16:creationId xmlns:a16="http://schemas.microsoft.com/office/drawing/2014/main" id="{1D17AD78-864D-4869-88A8-93B10898D32C}"/>
              </a:ext>
            </a:extLst>
          </p:cNvPr>
          <p:cNvSpPr/>
          <p:nvPr/>
        </p:nvSpPr>
        <p:spPr>
          <a:xfrm>
            <a:off x="1725833" y="2628554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A3DFDE4C-FC55-4000-BC6D-388477DE3A6F}"/>
              </a:ext>
            </a:extLst>
          </p:cNvPr>
          <p:cNvSpPr/>
          <p:nvPr/>
        </p:nvSpPr>
        <p:spPr>
          <a:xfrm>
            <a:off x="2188213" y="2713479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3C643223-F959-40B3-8ACB-B8F49D8B5A38}"/>
              </a:ext>
            </a:extLst>
          </p:cNvPr>
          <p:cNvSpPr/>
          <p:nvPr/>
        </p:nvSpPr>
        <p:spPr>
          <a:xfrm>
            <a:off x="2751348" y="2790405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F8D9CD87-C6D3-4A81-8877-3E4BAF50F55B}"/>
              </a:ext>
            </a:extLst>
          </p:cNvPr>
          <p:cNvSpPr/>
          <p:nvPr/>
        </p:nvSpPr>
        <p:spPr>
          <a:xfrm>
            <a:off x="5119190" y="1702824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64E58D84-AA6F-41E6-B8C6-F18A9FF1113C}"/>
              </a:ext>
            </a:extLst>
          </p:cNvPr>
          <p:cNvSpPr/>
          <p:nvPr/>
        </p:nvSpPr>
        <p:spPr>
          <a:xfrm>
            <a:off x="5590930" y="1762304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10444522-C8F5-4405-9676-8D51E94C6C55}"/>
              </a:ext>
            </a:extLst>
          </p:cNvPr>
          <p:cNvSpPr/>
          <p:nvPr/>
        </p:nvSpPr>
        <p:spPr>
          <a:xfrm>
            <a:off x="6139560" y="1845329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5C330065-8B7C-449F-B5C0-0515E864665B}"/>
              </a:ext>
            </a:extLst>
          </p:cNvPr>
          <p:cNvSpPr/>
          <p:nvPr/>
        </p:nvSpPr>
        <p:spPr>
          <a:xfrm>
            <a:off x="5506621" y="2998187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D00E1526-3B6A-4E87-AC3E-7AF796CF77BB}"/>
              </a:ext>
            </a:extLst>
          </p:cNvPr>
          <p:cNvSpPr/>
          <p:nvPr/>
        </p:nvSpPr>
        <p:spPr>
          <a:xfrm>
            <a:off x="6002197" y="3102549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4AADB0A4-BAE2-4278-965E-2119D2BBC91F}"/>
              </a:ext>
            </a:extLst>
          </p:cNvPr>
          <p:cNvSpPr/>
          <p:nvPr/>
        </p:nvSpPr>
        <p:spPr>
          <a:xfrm>
            <a:off x="2686266" y="4026513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D450B9AA-0DAB-4B05-9C14-63F80CE66E29}"/>
              </a:ext>
            </a:extLst>
          </p:cNvPr>
          <p:cNvSpPr/>
          <p:nvPr/>
        </p:nvSpPr>
        <p:spPr>
          <a:xfrm>
            <a:off x="2130821" y="3941565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E731C5F1-8F95-4AA2-A422-B26350630F4B}"/>
              </a:ext>
            </a:extLst>
          </p:cNvPr>
          <p:cNvSpPr/>
          <p:nvPr/>
        </p:nvSpPr>
        <p:spPr>
          <a:xfrm>
            <a:off x="1635415" y="3881623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9DE2AAE4-E05C-444D-9F59-F83B6C0AEF45}"/>
              </a:ext>
            </a:extLst>
          </p:cNvPr>
          <p:cNvSpPr/>
          <p:nvPr/>
        </p:nvSpPr>
        <p:spPr>
          <a:xfrm>
            <a:off x="5052018" y="2925253"/>
            <a:ext cx="83199" cy="91253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24073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LM Roman 10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</dc:creator>
  <cp:lastModifiedBy>tony pickett</cp:lastModifiedBy>
  <cp:revision>32</cp:revision>
  <cp:lastPrinted>2019-01-15T08:09:48Z</cp:lastPrinted>
  <dcterms:created xsi:type="dcterms:W3CDTF">2016-01-06T08:18:33Z</dcterms:created>
  <dcterms:modified xsi:type="dcterms:W3CDTF">2019-01-15T10:16:45Z</dcterms:modified>
</cp:coreProperties>
</file>