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61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114" y="114"/>
      </p:cViewPr>
      <p:guideLst>
        <p:guide orient="horz" pos="1979"/>
        <p:guide pos="61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1C90F-7552-443B-BE73-8FFB2E1A6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F9A7F7-F22A-4C83-8BAF-E4FB4430B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1CEA9B-149F-4324-B378-2CA63579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1B088B-6C30-4AE8-AE56-4E5D8102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A90A2B-D0EA-4726-9FBE-B50454FD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24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89646A-CE48-48DF-8F9B-CD742C9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587C82-4C3F-4797-A240-AAA58871A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215232-5381-4A57-AFC9-9A218F72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BEC78A-F06C-4212-A3DD-45AB5D84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E118E0-FEBE-4C83-974A-B16EBD47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9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B42FC09-E037-44C4-AE96-0CFCC4113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770F2E-CC20-4349-B4A5-F735CDB04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B5DB8E-707C-4B14-AC4B-2E8DF54A3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D89D27-CE1C-49DF-A904-B8FC41A8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2CE70D-8E42-473A-AC24-29C7FB12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54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228AAD-BEB8-4C4A-A388-78948127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0BC4FE-C419-4E50-BCEA-C1B811B38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ABB15C-7F3E-4344-8E0F-38D51544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554BDF-802C-494D-8EE8-49C85719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F4F52-166C-49AC-8002-E89125FD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7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D7422-99B6-4E96-9B7F-AED0B4DB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A3BC45-A38E-4007-BF2A-A281CCF14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A304F9-AC0D-4512-8B40-22E0D1A5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B546BC-300C-4F58-9795-191384DB6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BE7A53-F48F-4043-AAF8-E24674973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4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DB507-927E-43B8-A6F1-95A10375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28BBCE-C639-4F85-8ED7-523F1F92E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5972BD-A05E-49B6-A3CD-8199431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6FF3BF-1AFD-4305-9BFC-C73F48ED7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73D08C-B985-4716-9DEC-3AFA0F47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B13EE9-228F-486A-BD45-B41C9929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90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A58E3-98E7-4E51-9A73-3D5C70F1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2CA253-6073-41F2-AB9E-5BA4BE691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66A464-C749-4806-B14F-DA6CD2E76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7263DEC-74A1-474E-B21A-4948181E7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6E1D854-9C20-4077-B40E-5E3D5456F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06BB83A-9B43-4B62-B497-55335B9A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A5EB11-A1D6-45D3-82BE-988ABB75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31F964-7798-43A7-817C-B25618FD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7E7D8-CBDC-41D9-813D-253AA47B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A638C3C-DB4A-4480-934A-724A6999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30F48A-03EA-4A1C-8964-565B52C0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AB94A9-2240-47C7-9CC4-A6417B62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59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C1E2D0-4A61-41A0-8EBB-20978606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DF2795-F0F6-4B94-A2EE-A020620A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CF45DC-03A6-4347-9818-2E45C3E3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4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FE8A5-6058-410E-A85D-479892E7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441B43-EC34-48E7-9FB7-63ECC6DCF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68842D-79C2-464D-BDC5-1B891013A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53EA42-6794-410B-B4A0-B454E923F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15D28C-C1BA-45DA-8BB5-AF4B4803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6886B8-35DC-4A8D-857B-DF207E82B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55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9F29F-3550-4D30-91D5-4D9D5174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A369B4-40AE-4345-8D54-F0A2BC87D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2CA6F6-8847-4E23-B36A-06D64D7B8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7558B4-79CC-487C-B397-EA262B49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B2C345-B2F3-42A5-AD10-E49CA774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19FDCC-E02B-45CD-8048-6A8CCDA3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44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D3B213-A68E-487B-AEF4-B914833D6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106470-4B01-4317-8C93-EC7637E6E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ECE532-B98D-42FF-8208-A438BB5B5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29BE9-B81F-45EF-8124-90EF556E9D48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5093DE-8F34-48EB-BE9F-93A16B20C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699077-2A36-4779-B73B-03F9A9421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15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F4AEFE-E3AB-4668-819F-5A3C0A45A1C1}"/>
              </a:ext>
            </a:extLst>
          </p:cNvPr>
          <p:cNvSpPr/>
          <p:nvPr/>
        </p:nvSpPr>
        <p:spPr>
          <a:xfrm>
            <a:off x="1715512" y="1497027"/>
            <a:ext cx="2524715" cy="1319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B673A8E-3112-45B2-B436-7A2B00F92402}"/>
              </a:ext>
            </a:extLst>
          </p:cNvPr>
          <p:cNvSpPr/>
          <p:nvPr/>
        </p:nvSpPr>
        <p:spPr>
          <a:xfrm>
            <a:off x="2783660" y="1950181"/>
            <a:ext cx="412694" cy="4126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34E610F3-289E-4A41-9A83-5B6C5D3F278D}"/>
              </a:ext>
            </a:extLst>
          </p:cNvPr>
          <p:cNvCxnSpPr/>
          <p:nvPr/>
        </p:nvCxnSpPr>
        <p:spPr>
          <a:xfrm>
            <a:off x="1715512" y="3009900"/>
            <a:ext cx="2523748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106D0263-CF5E-43D8-81A9-8659A99265F7}"/>
              </a:ext>
            </a:extLst>
          </p:cNvPr>
          <p:cNvCxnSpPr>
            <a:cxnSpLocks/>
          </p:cNvCxnSpPr>
          <p:nvPr/>
        </p:nvCxnSpPr>
        <p:spPr>
          <a:xfrm flipV="1">
            <a:off x="5255671" y="1475705"/>
            <a:ext cx="0" cy="1320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E8680E95-55AF-4D82-8273-50B1BFA01C11}"/>
              </a:ext>
            </a:extLst>
          </p:cNvPr>
          <p:cNvSpPr txBox="1"/>
          <p:nvPr/>
        </p:nvSpPr>
        <p:spPr>
          <a:xfrm>
            <a:off x="5236505" y="2004729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100mm</a:t>
            </a:r>
            <a:endParaRPr lang="en-GB" sz="11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3FF5EAC-080E-4B1D-A9C8-8077B883CA6B}"/>
              </a:ext>
            </a:extLst>
          </p:cNvPr>
          <p:cNvSpPr txBox="1"/>
          <p:nvPr/>
        </p:nvSpPr>
        <p:spPr>
          <a:xfrm>
            <a:off x="2709863" y="2981103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200mm</a:t>
            </a:r>
            <a:endParaRPr lang="en-GB" sz="1100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DF58481-21E6-4DC9-8251-DD75A58C8E31}"/>
              </a:ext>
            </a:extLst>
          </p:cNvPr>
          <p:cNvSpPr txBox="1"/>
          <p:nvPr/>
        </p:nvSpPr>
        <p:spPr>
          <a:xfrm>
            <a:off x="2163098" y="2266339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20mm</a:t>
            </a:r>
            <a:endParaRPr lang="en-GB" sz="1100" dirty="0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1636AF7-28A5-4C14-BF7A-134EEC5D4C28}"/>
              </a:ext>
            </a:extLst>
          </p:cNvPr>
          <p:cNvCxnSpPr>
            <a:cxnSpLocks/>
          </p:cNvCxnSpPr>
          <p:nvPr/>
        </p:nvCxnSpPr>
        <p:spPr>
          <a:xfrm flipV="1">
            <a:off x="2824459" y="2005855"/>
            <a:ext cx="316220" cy="30076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3E5808D3-95BB-4858-B31C-2E87AC153A68}"/>
              </a:ext>
            </a:extLst>
          </p:cNvPr>
          <p:cNvSpPr/>
          <p:nvPr/>
        </p:nvSpPr>
        <p:spPr>
          <a:xfrm>
            <a:off x="2638425" y="2338388"/>
            <a:ext cx="161925" cy="80962"/>
          </a:xfrm>
          <a:custGeom>
            <a:avLst/>
            <a:gdLst>
              <a:gd name="connsiteX0" fmla="*/ 161925 w 161925"/>
              <a:gd name="connsiteY0" fmla="*/ 0 h 80962"/>
              <a:gd name="connsiteX1" fmla="*/ 80963 w 161925"/>
              <a:gd name="connsiteY1" fmla="*/ 76200 h 80962"/>
              <a:gd name="connsiteX2" fmla="*/ 0 w 161925"/>
              <a:gd name="connsiteY2" fmla="*/ 80962 h 8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" h="80962">
                <a:moveTo>
                  <a:pt x="161925" y="0"/>
                </a:moveTo>
                <a:lnTo>
                  <a:pt x="80963" y="76200"/>
                </a:lnTo>
                <a:lnTo>
                  <a:pt x="0" y="8096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945CD88D-C47E-417D-8CE4-46F48A596F53}"/>
              </a:ext>
            </a:extLst>
          </p:cNvPr>
          <p:cNvCxnSpPr/>
          <p:nvPr/>
        </p:nvCxnSpPr>
        <p:spPr>
          <a:xfrm>
            <a:off x="4296871" y="1558943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B970F821-17A3-450A-A7D2-075940FE6742}"/>
              </a:ext>
            </a:extLst>
          </p:cNvPr>
          <p:cNvCxnSpPr/>
          <p:nvPr/>
        </p:nvCxnSpPr>
        <p:spPr>
          <a:xfrm>
            <a:off x="4296871" y="1757889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6F26243-9BC6-4E95-97F7-23441FF4213F}"/>
              </a:ext>
            </a:extLst>
          </p:cNvPr>
          <p:cNvCxnSpPr/>
          <p:nvPr/>
        </p:nvCxnSpPr>
        <p:spPr>
          <a:xfrm>
            <a:off x="4296871" y="1945945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8D78C435-6FA4-4B7F-B6B9-DEAF1B90DE6B}"/>
              </a:ext>
            </a:extLst>
          </p:cNvPr>
          <p:cNvCxnSpPr/>
          <p:nvPr/>
        </p:nvCxnSpPr>
        <p:spPr>
          <a:xfrm>
            <a:off x="4296871" y="2135206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BE77102D-EFD7-4946-A3E1-D9435CEF94B3}"/>
              </a:ext>
            </a:extLst>
          </p:cNvPr>
          <p:cNvCxnSpPr/>
          <p:nvPr/>
        </p:nvCxnSpPr>
        <p:spPr>
          <a:xfrm>
            <a:off x="4296871" y="2334152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CF08A91-0204-4EF9-983A-01BADC20DD6C}"/>
              </a:ext>
            </a:extLst>
          </p:cNvPr>
          <p:cNvCxnSpPr/>
          <p:nvPr/>
        </p:nvCxnSpPr>
        <p:spPr>
          <a:xfrm>
            <a:off x="4296871" y="2522208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6C2FB0BB-38D2-4EB7-9F29-896FA72E67E0}"/>
              </a:ext>
            </a:extLst>
          </p:cNvPr>
          <p:cNvCxnSpPr/>
          <p:nvPr/>
        </p:nvCxnSpPr>
        <p:spPr>
          <a:xfrm>
            <a:off x="4302223" y="2707945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leichschenkliges Dreieck 36">
            <a:extLst>
              <a:ext uri="{FF2B5EF4-FFF2-40B4-BE49-F238E27FC236}">
                <a16:creationId xmlns:a16="http://schemas.microsoft.com/office/drawing/2014/main" id="{7AD681ED-B51F-422F-9B91-9019C044581E}"/>
              </a:ext>
            </a:extLst>
          </p:cNvPr>
          <p:cNvSpPr/>
          <p:nvPr/>
        </p:nvSpPr>
        <p:spPr>
          <a:xfrm rot="5400000">
            <a:off x="1572405" y="1568953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Gleichschenkliges Dreieck 37">
            <a:extLst>
              <a:ext uri="{FF2B5EF4-FFF2-40B4-BE49-F238E27FC236}">
                <a16:creationId xmlns:a16="http://schemas.microsoft.com/office/drawing/2014/main" id="{F259FEB4-49F4-41F4-9AF8-013DA4140D15}"/>
              </a:ext>
            </a:extLst>
          </p:cNvPr>
          <p:cNvSpPr/>
          <p:nvPr/>
        </p:nvSpPr>
        <p:spPr>
          <a:xfrm rot="5400000">
            <a:off x="1575200" y="1905196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Gleichschenkliges Dreieck 38">
            <a:extLst>
              <a:ext uri="{FF2B5EF4-FFF2-40B4-BE49-F238E27FC236}">
                <a16:creationId xmlns:a16="http://schemas.microsoft.com/office/drawing/2014/main" id="{8B6BD917-B148-43ED-8880-EC27FA4B13C4}"/>
              </a:ext>
            </a:extLst>
          </p:cNvPr>
          <p:cNvSpPr/>
          <p:nvPr/>
        </p:nvSpPr>
        <p:spPr>
          <a:xfrm rot="5400000">
            <a:off x="1568212" y="2256569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Gleichschenkliges Dreieck 39">
            <a:extLst>
              <a:ext uri="{FF2B5EF4-FFF2-40B4-BE49-F238E27FC236}">
                <a16:creationId xmlns:a16="http://schemas.microsoft.com/office/drawing/2014/main" id="{F99BE608-EC4E-4E0C-BCC2-B8B7DD8037A7}"/>
              </a:ext>
            </a:extLst>
          </p:cNvPr>
          <p:cNvSpPr/>
          <p:nvPr/>
        </p:nvSpPr>
        <p:spPr>
          <a:xfrm rot="5400000">
            <a:off x="1571007" y="2592812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9A2D5383-E493-4E0B-A05C-DEC6383A5C1C}"/>
              </a:ext>
            </a:extLst>
          </p:cNvPr>
          <p:cNvSpPr/>
          <p:nvPr/>
        </p:nvSpPr>
        <p:spPr>
          <a:xfrm>
            <a:off x="1509721" y="1588669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37379251-AA71-4EE5-97BF-46A1EC7A790F}"/>
              </a:ext>
            </a:extLst>
          </p:cNvPr>
          <p:cNvSpPr/>
          <p:nvPr/>
        </p:nvSpPr>
        <p:spPr>
          <a:xfrm>
            <a:off x="1509721" y="1923440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0DAE3B5-2497-4055-A335-AD81F119118E}"/>
              </a:ext>
            </a:extLst>
          </p:cNvPr>
          <p:cNvSpPr/>
          <p:nvPr/>
        </p:nvSpPr>
        <p:spPr>
          <a:xfrm>
            <a:off x="1504273" y="2274193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7B5A7AEE-449A-4725-BB78-68A2C206F930}"/>
              </a:ext>
            </a:extLst>
          </p:cNvPr>
          <p:cNvSpPr/>
          <p:nvPr/>
        </p:nvSpPr>
        <p:spPr>
          <a:xfrm flipH="1">
            <a:off x="3275250" y="1303051"/>
            <a:ext cx="154777" cy="174581"/>
          </a:xfrm>
          <a:custGeom>
            <a:avLst/>
            <a:gdLst>
              <a:gd name="connsiteX0" fmla="*/ 0 w 119530"/>
              <a:gd name="connsiteY0" fmla="*/ 0 h 197223"/>
              <a:gd name="connsiteX1" fmla="*/ 89647 w 119530"/>
              <a:gd name="connsiteY1" fmla="*/ 47811 h 197223"/>
              <a:gd name="connsiteX2" fmla="*/ 119530 w 119530"/>
              <a:gd name="connsiteY2" fmla="*/ 197223 h 19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530" h="197223">
                <a:moveTo>
                  <a:pt x="0" y="0"/>
                </a:moveTo>
                <a:cubicBezTo>
                  <a:pt x="34862" y="7470"/>
                  <a:pt x="69725" y="14941"/>
                  <a:pt x="89647" y="47811"/>
                </a:cubicBezTo>
                <a:cubicBezTo>
                  <a:pt x="109569" y="80681"/>
                  <a:pt x="114549" y="138952"/>
                  <a:pt x="119530" y="197223"/>
                </a:cubicBezTo>
              </a:path>
            </a:pathLst>
          </a:cu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3AC0849-D629-4F1A-AB9F-81D09D4B7274}"/>
              </a:ext>
            </a:extLst>
          </p:cNvPr>
          <p:cNvSpPr txBox="1"/>
          <p:nvPr/>
        </p:nvSpPr>
        <p:spPr>
          <a:xfrm>
            <a:off x="4518337" y="1972396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velocity</a:t>
            </a:r>
            <a:endParaRPr lang="en-GB" sz="1100" dirty="0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F1A31FE8-5BAC-4994-B2E5-74F4BB253E66}"/>
              </a:ext>
            </a:extLst>
          </p:cNvPr>
          <p:cNvSpPr txBox="1"/>
          <p:nvPr/>
        </p:nvSpPr>
        <p:spPr>
          <a:xfrm>
            <a:off x="3367471" y="1195096"/>
            <a:ext cx="1267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thickness</a:t>
            </a:r>
            <a:r>
              <a:rPr lang="de-DE" sz="1100" dirty="0"/>
              <a:t> = 1mm</a:t>
            </a:r>
            <a:endParaRPr lang="en-GB" sz="1100" dirty="0"/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E3E5B478-F797-42BB-9421-82D11DC5AEDD}"/>
              </a:ext>
            </a:extLst>
          </p:cNvPr>
          <p:cNvCxnSpPr/>
          <p:nvPr/>
        </p:nvCxnSpPr>
        <p:spPr>
          <a:xfrm>
            <a:off x="777430" y="2953411"/>
            <a:ext cx="4288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27D33FC5-A97B-4743-B78A-816F7650C3BA}"/>
              </a:ext>
            </a:extLst>
          </p:cNvPr>
          <p:cNvCxnSpPr>
            <a:cxnSpLocks/>
          </p:cNvCxnSpPr>
          <p:nvPr/>
        </p:nvCxnSpPr>
        <p:spPr>
          <a:xfrm flipV="1">
            <a:off x="777430" y="2571432"/>
            <a:ext cx="0" cy="3819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3CE7FDC1-146E-4DB4-B4BA-D675D73E020C}"/>
              </a:ext>
            </a:extLst>
          </p:cNvPr>
          <p:cNvSpPr txBox="1"/>
          <p:nvPr/>
        </p:nvSpPr>
        <p:spPr>
          <a:xfrm>
            <a:off x="1120330" y="2934175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x</a:t>
            </a:r>
            <a:endParaRPr lang="en-GB" sz="1100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EEEB6D44-6AC3-4EDE-A9DC-872BA4F82418}"/>
              </a:ext>
            </a:extLst>
          </p:cNvPr>
          <p:cNvSpPr txBox="1"/>
          <p:nvPr/>
        </p:nvSpPr>
        <p:spPr>
          <a:xfrm>
            <a:off x="745352" y="2356613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y</a:t>
            </a:r>
            <a:endParaRPr lang="en-GB" sz="1100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7D97FCBF-1E7C-446A-A9A4-19289CCA436B}"/>
              </a:ext>
            </a:extLst>
          </p:cNvPr>
          <p:cNvCxnSpPr/>
          <p:nvPr/>
        </p:nvCxnSpPr>
        <p:spPr>
          <a:xfrm>
            <a:off x="6093305" y="2816028"/>
            <a:ext cx="15213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5231CFA6-09B2-428C-AF58-1DD46C336E0B}"/>
              </a:ext>
            </a:extLst>
          </p:cNvPr>
          <p:cNvCxnSpPr/>
          <p:nvPr/>
        </p:nvCxnSpPr>
        <p:spPr>
          <a:xfrm flipV="1">
            <a:off x="6093305" y="1553905"/>
            <a:ext cx="0" cy="12621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feld 59">
            <a:extLst>
              <a:ext uri="{FF2B5EF4-FFF2-40B4-BE49-F238E27FC236}">
                <a16:creationId xmlns:a16="http://schemas.microsoft.com/office/drawing/2014/main" id="{7E618FD3-1DB6-4AD5-A7DC-8B5D4DB73BDC}"/>
              </a:ext>
            </a:extLst>
          </p:cNvPr>
          <p:cNvSpPr txBox="1"/>
          <p:nvPr/>
        </p:nvSpPr>
        <p:spPr>
          <a:xfrm>
            <a:off x="6372531" y="1552933"/>
            <a:ext cx="96284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5mm/</a:t>
            </a:r>
            <a:r>
              <a:rPr lang="de-DE" sz="1100" dirty="0" err="1"/>
              <a:t>msec</a:t>
            </a:r>
            <a:endParaRPr lang="en-GB" sz="1100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E85CDB9-228F-490A-B9A0-82C94D11A21D}"/>
              </a:ext>
            </a:extLst>
          </p:cNvPr>
          <p:cNvCxnSpPr>
            <a:cxnSpLocks/>
          </p:cNvCxnSpPr>
          <p:nvPr/>
        </p:nvCxnSpPr>
        <p:spPr>
          <a:xfrm>
            <a:off x="7266651" y="1752258"/>
            <a:ext cx="0" cy="110873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A93833EB-182B-41B8-8993-DC19169F3B38}"/>
              </a:ext>
            </a:extLst>
          </p:cNvPr>
          <p:cNvCxnSpPr/>
          <p:nvPr/>
        </p:nvCxnSpPr>
        <p:spPr>
          <a:xfrm flipV="1">
            <a:off x="6092338" y="1815140"/>
            <a:ext cx="1173346" cy="10008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1CC65C1E-41FE-4417-BF4A-EA71F5D16EBF}"/>
              </a:ext>
            </a:extLst>
          </p:cNvPr>
          <p:cNvSpPr/>
          <p:nvPr/>
        </p:nvSpPr>
        <p:spPr>
          <a:xfrm>
            <a:off x="1512511" y="2613872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D59EF601-16D2-4AEC-9D3E-4D7DF3ACE971}"/>
              </a:ext>
            </a:extLst>
          </p:cNvPr>
          <p:cNvCxnSpPr>
            <a:cxnSpLocks/>
          </p:cNvCxnSpPr>
          <p:nvPr/>
        </p:nvCxnSpPr>
        <p:spPr>
          <a:xfrm flipH="1">
            <a:off x="5973007" y="1820385"/>
            <a:ext cx="141200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>
            <a:extLst>
              <a:ext uri="{FF2B5EF4-FFF2-40B4-BE49-F238E27FC236}">
                <a16:creationId xmlns:a16="http://schemas.microsoft.com/office/drawing/2014/main" id="{3D82BD64-4E55-4639-9C2A-88EB603E0C12}"/>
              </a:ext>
            </a:extLst>
          </p:cNvPr>
          <p:cNvSpPr txBox="1"/>
          <p:nvPr/>
        </p:nvSpPr>
        <p:spPr>
          <a:xfrm>
            <a:off x="6963250" y="2879095"/>
            <a:ext cx="96284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10 </a:t>
            </a:r>
            <a:r>
              <a:rPr lang="de-DE" sz="1100" dirty="0" err="1"/>
              <a:t>msec</a:t>
            </a:r>
            <a:endParaRPr lang="en-GB" sz="1100" dirty="0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064819F8-56A3-487B-AEF5-3E716ACB890A}"/>
              </a:ext>
            </a:extLst>
          </p:cNvPr>
          <p:cNvSpPr txBox="1"/>
          <p:nvPr/>
        </p:nvSpPr>
        <p:spPr>
          <a:xfrm>
            <a:off x="6202598" y="3122223"/>
            <a:ext cx="1521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velocity</a:t>
            </a:r>
            <a:r>
              <a:rPr lang="de-DE" sz="1100" dirty="0"/>
              <a:t> </a:t>
            </a:r>
            <a:r>
              <a:rPr lang="de-DE" sz="1100" dirty="0" err="1"/>
              <a:t>control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9913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tony pickett</dc:creator>
  <cp:lastModifiedBy>tony pickett</cp:lastModifiedBy>
  <cp:revision>11</cp:revision>
  <dcterms:created xsi:type="dcterms:W3CDTF">2018-07-12T08:09:54Z</dcterms:created>
  <dcterms:modified xsi:type="dcterms:W3CDTF">2018-10-02T07:19:03Z</dcterms:modified>
</cp:coreProperties>
</file>